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08" r:id="rId2"/>
    <p:sldId id="389" r:id="rId3"/>
    <p:sldId id="390" r:id="rId4"/>
    <p:sldId id="393" r:id="rId5"/>
    <p:sldId id="391" r:id="rId6"/>
    <p:sldId id="392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9" r:id="rId22"/>
    <p:sldId id="411" r:id="rId23"/>
  </p:sldIdLst>
  <p:sldSz cx="9144000" cy="6858000" type="screen4x3"/>
  <p:notesSz cx="9867900" cy="67437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  <a:srgbClr val="FFC000"/>
    <a:srgbClr val="202122"/>
    <a:srgbClr val="B9ED13"/>
    <a:srgbClr val="E31D3E"/>
    <a:srgbClr val="19E732"/>
    <a:srgbClr val="4A7EBB"/>
    <a:srgbClr val="6600CC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>
      <p:cViewPr>
        <p:scale>
          <a:sx n="125" d="100"/>
          <a:sy n="125" d="100"/>
        </p:scale>
        <p:origin x="-1188" y="0"/>
      </p:cViewPr>
      <p:guideLst>
        <p:guide orient="horz" pos="845"/>
        <p:guide orient="horz" pos="2478"/>
        <p:guide orient="horz" pos="4247"/>
        <p:guide orient="horz" pos="300"/>
        <p:guide pos="2880"/>
        <p:guide pos="204"/>
        <p:guide pos="2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-2376" y="-96"/>
      </p:cViewPr>
      <p:guideLst>
        <p:guide orient="horz" pos="2124"/>
        <p:guide pos="31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92B99-2162-4977-951B-711DB6E397B1}" type="datetimeFigureOut">
              <a:rPr lang="fr-FR"/>
              <a:pPr>
                <a:defRPr/>
              </a:pPr>
              <a:t>10/02/2014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518B08-4FA5-487B-813B-C92D03448E9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0098" y="0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BA9A89-35A4-4AC9-87F0-5B824F99044F}" type="datetimeFigureOut">
              <a:rPr lang="fr-FR"/>
              <a:pPr>
                <a:defRPr/>
              </a:pPr>
              <a:t>10/02/2014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48025" y="504825"/>
            <a:ext cx="3371850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8" tIns="47459" rIns="94918" bIns="4745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6790" y="3203258"/>
            <a:ext cx="7894320" cy="3034665"/>
          </a:xfrm>
          <a:prstGeom prst="rect">
            <a:avLst/>
          </a:prstGeom>
        </p:spPr>
        <p:txBody>
          <a:bodyPr vert="horz" lIns="94918" tIns="47459" rIns="94918" bIns="47459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0098" y="6404955"/>
            <a:ext cx="4276090" cy="337185"/>
          </a:xfrm>
          <a:prstGeom prst="rect">
            <a:avLst/>
          </a:prstGeom>
        </p:spPr>
        <p:txBody>
          <a:bodyPr vert="horz" lIns="94918" tIns="47459" rIns="94918" bIns="474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313C950-0323-4BD0-8710-CA4DD5494B3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 cstate="print"/>
          <a:srcRect r="46849"/>
          <a:stretch>
            <a:fillRect/>
          </a:stretch>
        </p:blipFill>
        <p:spPr bwMode="auto">
          <a:xfrm>
            <a:off x="5927725" y="179388"/>
            <a:ext cx="3216275" cy="664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68960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620616"/>
            <a:ext cx="7776864" cy="175260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6510338"/>
            <a:ext cx="1125538" cy="365125"/>
          </a:xfrm>
        </p:spPr>
        <p:txBody>
          <a:bodyPr/>
          <a:lstStyle>
            <a:lvl1pPr algn="ctr">
              <a:defRPr dirty="0" smtClean="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5738"/>
            <a:ext cx="9144000" cy="3455987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871862"/>
            <a:ext cx="7772400" cy="1709266"/>
          </a:xfrm>
        </p:spPr>
        <p:txBody>
          <a:bodyPr anchor="t">
            <a:normAutofit/>
          </a:bodyPr>
          <a:lstStyle>
            <a:lvl1pPr algn="l">
              <a:defRPr sz="2800" b="1" cap="all" spc="90" baseline="0">
                <a:solidFill>
                  <a:schemeClr val="bg1"/>
                </a:solidFill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D7BCD-66D0-4372-890E-9084B1AF6A1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8362950" cy="4785395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B660C-1446-45BE-A6D7-15805AAE1919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no Pro" pitchFamily="18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340768"/>
            <a:ext cx="6563072" cy="4785395"/>
          </a:xfrm>
        </p:spPr>
        <p:txBody>
          <a:bodyPr/>
          <a:lstStyle>
            <a:lvl1pPr>
              <a:defRPr>
                <a:latin typeface="Arno Pro" pitchFamily="18" charset="0"/>
              </a:defRPr>
            </a:lvl1pPr>
            <a:lvl2pPr>
              <a:defRPr>
                <a:latin typeface="Arno Pro" pitchFamily="18" charset="0"/>
              </a:defRPr>
            </a:lvl2pPr>
            <a:lvl3pPr>
              <a:defRPr>
                <a:latin typeface="Arno Pro" pitchFamily="18" charset="0"/>
              </a:defRPr>
            </a:lvl3pPr>
            <a:lvl4pPr>
              <a:defRPr>
                <a:latin typeface="Arno Pro" pitchFamily="18" charset="0"/>
              </a:defRPr>
            </a:lvl4pPr>
            <a:lvl5pPr>
              <a:defRPr>
                <a:latin typeface="Arno Pro" pitchFamily="18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C05D85-2969-4C18-81B5-D1B9FA46E036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1331640" cy="5184775"/>
          </a:xfrm>
        </p:spPr>
        <p:txBody>
          <a:bodyPr/>
          <a:lstStyle>
            <a:lvl1pPr marL="92075" indent="-92075">
              <a:buFont typeface="+mj-lt"/>
              <a:buNone/>
              <a:defRPr sz="1300" b="0" cap="none" baseline="0">
                <a:latin typeface="Arno Pro" pitchFamily="18" charset="0"/>
              </a:defRPr>
            </a:lvl1pPr>
          </a:lstStyle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cxnSp>
        <p:nvCxnSpPr>
          <p:cNvPr id="18" name="Connecteur droit 17"/>
          <p:cNvCxnSpPr/>
          <p:nvPr userDrawn="1"/>
        </p:nvCxnSpPr>
        <p:spPr>
          <a:xfrm flipV="1">
            <a:off x="1403648" y="1052736"/>
            <a:ext cx="0" cy="5472608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1052513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5184254" cy="49678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968E00-E74B-4834-85F6-93EAE53C864F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57438" y="6659563"/>
            <a:ext cx="71437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171825" y="6659563"/>
            <a:ext cx="73025" cy="7302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88913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36000" y="-319087"/>
            <a:ext cx="188913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19925" y="0"/>
            <a:ext cx="942975" cy="188913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D5232-28D0-4F20-87E9-D7336FCF605C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65103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Thales - IGN / COGIT - MATIS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490538"/>
            <a:ext cx="8362950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8" y="6510338"/>
            <a:ext cx="1125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27/05/2013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65103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39C54E-AB10-46B4-B6CD-9F21901A2C0A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UPDate</a:t>
            </a:r>
            <a:r>
              <a:rPr lang="fr-FR" dirty="0" smtClean="0"/>
              <a:t> 02/2014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D7BCD-66D0-4372-890E-9084B1AF6A1A}" type="slidenum">
              <a:rPr lang="fr-FR" smtClean="0"/>
              <a:pPr>
                <a:defRPr/>
              </a:pPr>
              <a:t>1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10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1+..+3(1 to 21 points/m2)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456" y="1285860"/>
            <a:ext cx="6586544" cy="499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11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1+2 </a:t>
            </a:r>
          </a:p>
          <a:p>
            <a:r>
              <a:rPr lang="fr-FR" dirty="0" smtClean="0"/>
              <a:t>(1 to 5 points/m2)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4758" y="1142984"/>
            <a:ext cx="6959242" cy="528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12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</a:t>
            </a:r>
          </a:p>
          <a:p>
            <a:r>
              <a:rPr lang="fr-FR" dirty="0" smtClean="0"/>
              <a:t>(1 point/m2)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1071546"/>
            <a:ext cx="649491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lOD1 : 653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13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357298"/>
            <a:ext cx="5805899" cy="519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lOD1 : 653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14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357298"/>
            <a:ext cx="5805899" cy="519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lOD2 : 2625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15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500174"/>
            <a:ext cx="5376208" cy="481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lOD3 : 11,185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16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1071546"/>
            <a:ext cx="5821900" cy="521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lOD4 : 41,6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17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9149" y="1233513"/>
            <a:ext cx="6284851" cy="56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lOD4 : 124,6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18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1214422"/>
            <a:ext cx="5342947" cy="478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Note : no duplication, additive LOD.</a:t>
            </a:r>
          </a:p>
          <a:p>
            <a:r>
              <a:rPr lang="fr-FR" dirty="0" err="1" smtClean="0"/>
              <a:t>Separatly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lOD5: 251,2 </a:t>
            </a:r>
            <a:r>
              <a:rPr lang="fr-FR" dirty="0" err="1" smtClean="0"/>
              <a:t>kpts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19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1142984"/>
            <a:ext cx="638601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1571612"/>
            <a:ext cx="5613613" cy="501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UPDate</a:t>
            </a:r>
            <a:r>
              <a:rPr lang="fr-FR" dirty="0" smtClean="0"/>
              <a:t> 02/2014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3105142" cy="4785395"/>
          </a:xfrm>
        </p:spPr>
        <p:txBody>
          <a:bodyPr/>
          <a:lstStyle/>
          <a:p>
            <a:r>
              <a:rPr lang="fr-FR" sz="1600" dirty="0" err="1" smtClean="0"/>
              <a:t>Corrected</a:t>
            </a:r>
            <a:r>
              <a:rPr lang="fr-FR" sz="1600" dirty="0" smtClean="0"/>
              <a:t> </a:t>
            </a:r>
            <a:r>
              <a:rPr lang="fr-FR" sz="1600" dirty="0" err="1" smtClean="0"/>
              <a:t>minor</a:t>
            </a:r>
            <a:r>
              <a:rPr lang="fr-FR" sz="1600" dirty="0" smtClean="0"/>
              <a:t> bugs</a:t>
            </a:r>
          </a:p>
          <a:p>
            <a:r>
              <a:rPr lang="fr-FR" sz="1600" dirty="0" err="1" smtClean="0"/>
              <a:t>Added</a:t>
            </a:r>
            <a:r>
              <a:rPr lang="fr-FR" sz="1600" dirty="0" smtClean="0"/>
              <a:t> </a:t>
            </a:r>
            <a:r>
              <a:rPr lang="fr-FR" sz="1600" dirty="0" err="1" smtClean="0"/>
              <a:t>function</a:t>
            </a:r>
            <a:r>
              <a:rPr lang="fr-FR" sz="1600" dirty="0" smtClean="0"/>
              <a:t> to </a:t>
            </a:r>
            <a:r>
              <a:rPr lang="fr-FR" sz="1600" dirty="0" err="1" smtClean="0"/>
              <a:t>pointcloud</a:t>
            </a:r>
            <a:r>
              <a:rPr lang="fr-FR" sz="1600" dirty="0" smtClean="0"/>
              <a:t> to speed data </a:t>
            </a:r>
            <a:r>
              <a:rPr lang="fr-FR" sz="1600" dirty="0" err="1" smtClean="0"/>
              <a:t>retrieval</a:t>
            </a:r>
            <a:endParaRPr lang="fr-FR" sz="1600" dirty="0" smtClean="0"/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gid</a:t>
            </a:r>
            <a:r>
              <a:rPr lang="fr-FR" dirty="0" smtClean="0"/>
              <a:t> = 1m2 patch</a:t>
            </a:r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(note : </a:t>
            </a:r>
            <a:r>
              <a:rPr lang="fr-FR" dirty="0" err="1" smtClean="0"/>
              <a:t>facade</a:t>
            </a:r>
            <a:r>
              <a:rPr lang="fr-FR" dirty="0" smtClean="0"/>
              <a:t> </a:t>
            </a:r>
            <a:r>
              <a:rPr lang="fr-FR" dirty="0" err="1" smtClean="0"/>
              <a:t>removed</a:t>
            </a:r>
            <a:r>
              <a:rPr lang="fr-FR" dirty="0" smtClean="0"/>
              <a:t> for </a:t>
            </a:r>
            <a:r>
              <a:rPr lang="fr-FR" dirty="0" err="1" smtClean="0"/>
              <a:t>visibility</a:t>
            </a:r>
            <a:r>
              <a:rPr lang="fr-FR" dirty="0" smtClean="0"/>
              <a:t>, </a:t>
            </a:r>
            <a:r>
              <a:rPr lang="fr-FR" dirty="0" err="1" smtClean="0"/>
              <a:t>shader</a:t>
            </a:r>
            <a:r>
              <a:rPr lang="fr-FR" dirty="0" smtClean="0"/>
              <a:t> for </a:t>
            </a:r>
            <a:r>
              <a:rPr lang="fr-FR" dirty="0" err="1" smtClean="0"/>
              <a:t>visibility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</a:t>
            </a:fld>
            <a:r>
              <a:rPr lang="fr-FR" smtClean="0"/>
              <a:t>/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2747952" cy="4785395"/>
          </a:xfrm>
        </p:spPr>
        <p:txBody>
          <a:bodyPr/>
          <a:lstStyle/>
          <a:p>
            <a:r>
              <a:rPr lang="fr-FR" dirty="0" smtClean="0"/>
              <a:t>Original: 1.7 millions pts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20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7945" y="857232"/>
            <a:ext cx="6056055" cy="541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nice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1962134" cy="4785395"/>
          </a:xfrm>
        </p:spPr>
        <p:txBody>
          <a:bodyPr/>
          <a:lstStyle/>
          <a:p>
            <a:r>
              <a:rPr lang="fr-FR" dirty="0" smtClean="0"/>
              <a:t>Inside a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ordering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21 to 85 pts/m2)</a:t>
            </a:r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21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1" y="1459515"/>
            <a:ext cx="6858009" cy="539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nice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340768"/>
            <a:ext cx="1962134" cy="4785395"/>
          </a:xfrm>
        </p:spPr>
        <p:txBody>
          <a:bodyPr/>
          <a:lstStyle/>
          <a:p>
            <a:r>
              <a:rPr lang="fr-FR" dirty="0" smtClean="0"/>
              <a:t>Inside a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ordering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5 to 21 pts/m2)</a:t>
            </a:r>
          </a:p>
          <a:p>
            <a:r>
              <a:rPr lang="fr-FR" dirty="0" err="1" smtClean="0"/>
              <a:t>Color</a:t>
            </a:r>
            <a:r>
              <a:rPr lang="fr-FR" dirty="0" smtClean="0"/>
              <a:t> =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22</a:t>
            </a:fld>
            <a:r>
              <a:rPr lang="fr-FR" smtClean="0"/>
              <a:t>/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1097935"/>
            <a:ext cx="6572296" cy="57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3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571479"/>
            <a:ext cx="8072494" cy="685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4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0"/>
            <a:ext cx="7872428" cy="597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5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71546"/>
            <a:ext cx="7098858" cy="556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6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1+..+6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00108"/>
            <a:ext cx="7994663" cy="60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7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962002" cy="4785395"/>
          </a:xfrm>
        </p:spPr>
        <p:txBody>
          <a:bodyPr/>
          <a:lstStyle/>
          <a:p>
            <a:r>
              <a:rPr lang="fr-FR" dirty="0" smtClean="0"/>
              <a:t>1+..+6</a:t>
            </a:r>
          </a:p>
          <a:p>
            <a:r>
              <a:rPr lang="fr-FR" dirty="0" smtClean="0"/>
              <a:t>(1 to 1365 pts/m2)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00108"/>
            <a:ext cx="7994663" cy="60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8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1+..+5 (1 to 341points/m2)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4959" y="1285860"/>
            <a:ext cx="6589041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27/05/2013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4B660C-1446-45BE-A6D7-15805AAE1919}" type="slidenum">
              <a:rPr lang="fr-FR" smtClean="0"/>
              <a:pPr>
                <a:defRPr/>
              </a:pPr>
              <a:t>9</a:t>
            </a:fld>
            <a:r>
              <a:rPr lang="fr-FR" smtClean="0"/>
              <a:t>/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323850" y="1340768"/>
            <a:ext cx="2033572" cy="4785395"/>
          </a:xfrm>
        </p:spPr>
        <p:txBody>
          <a:bodyPr/>
          <a:lstStyle/>
          <a:p>
            <a:r>
              <a:rPr lang="fr-FR" dirty="0" smtClean="0"/>
              <a:t>1+..+4(1 to 85 points/m2)</a:t>
            </a:r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886" y="928670"/>
            <a:ext cx="6865113" cy="521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20988</TotalTime>
  <Words>309</Words>
  <Application>Microsoft Office PowerPoint</Application>
  <PresentationFormat>Affichage à l'écran (4:3)</PresentationFormat>
  <Paragraphs>110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Masque contenu</vt:lpstr>
      <vt:lpstr>UPDate 02/2014</vt:lpstr>
      <vt:lpstr>UPDate 02/2014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Demo </vt:lpstr>
      <vt:lpstr>Another nice feature</vt:lpstr>
      <vt:lpstr>Another nice feature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Prod_14</dc:creator>
  <cp:lastModifiedBy>Rémi Cura</cp:lastModifiedBy>
  <cp:revision>3200</cp:revision>
  <dcterms:created xsi:type="dcterms:W3CDTF">2012-04-02T16:43:32Z</dcterms:created>
  <dcterms:modified xsi:type="dcterms:W3CDTF">2014-02-10T15:15:42Z</dcterms:modified>
</cp:coreProperties>
</file>